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J5hrEWYyOD5RXYvN996ALbB5o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hyperlink" Target="mailto:info@nuevoleon40.org" TargetMode="External"/><Relationship Id="rId5" Type="http://schemas.openxmlformats.org/officeDocument/2006/relationships/hyperlink" Target="http://www.nuevoleon40.org/" TargetMode="External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30551" y="724508"/>
            <a:ext cx="383695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MX" sz="1200" u="none" cap="none" strike="noStrike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Nombre de la empresa/organización/institución</a:t>
            </a:r>
            <a:endParaRPr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6275" y="17455"/>
            <a:ext cx="1962621" cy="694636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2814430" y="179940"/>
            <a:ext cx="6563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6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Ficha Pública – 202</a:t>
            </a:r>
            <a:r>
              <a:rPr b="1" lang="es-MX" sz="1600">
                <a:solidFill>
                  <a:srgbClr val="19224D"/>
                </a:solidFill>
              </a:rPr>
              <a:t>6</a:t>
            </a:r>
            <a:endParaRPr b="1" sz="1600">
              <a:solidFill>
                <a:srgbClr val="192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6273815" y="998928"/>
            <a:ext cx="137558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2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Categoría</a:t>
            </a:r>
            <a:endParaRPr/>
          </a:p>
        </p:txBody>
      </p:sp>
      <p:sp>
        <p:nvSpPr>
          <p:cNvPr id="88" name="Google Shape;88;p1"/>
          <p:cNvSpPr/>
          <p:nvPr/>
        </p:nvSpPr>
        <p:spPr>
          <a:xfrm>
            <a:off x="7166112" y="978834"/>
            <a:ext cx="4711147" cy="278921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06730" y="1990562"/>
            <a:ext cx="606708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2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¿En qué consiste el desarrollo tecnológico  y que tecnologías I4.0 se aplican?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230551" y="2415490"/>
            <a:ext cx="5603445" cy="152096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26274" y="4083518"/>
            <a:ext cx="350489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2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¿Cuáles son los beneficios/resultados?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230551" y="4341647"/>
            <a:ext cx="5603445" cy="152428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6273815" y="1304906"/>
            <a:ext cx="591818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2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Evidencia o sustento (</a:t>
            </a:r>
            <a:r>
              <a:rPr b="1" lang="es-MX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figuras –</a:t>
            </a:r>
            <a:r>
              <a:rPr b="1" lang="es-MX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gráficas, fotografías, esquemas-, diagramas, tablas)</a:t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192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6273815" y="1698194"/>
            <a:ext cx="5603445" cy="448408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796658" y="5999306"/>
            <a:ext cx="4037338" cy="205437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230551" y="6001251"/>
            <a:ext cx="143103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2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Página web</a:t>
            </a: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1796661" y="6282262"/>
            <a:ext cx="4037335" cy="205437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230551" y="6247453"/>
            <a:ext cx="1962621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2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Correo electrónico</a:t>
            </a: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1796661" y="6559261"/>
            <a:ext cx="4037335" cy="205437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230551" y="6495600"/>
            <a:ext cx="1657251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2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226275" y="1412162"/>
            <a:ext cx="408296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200">
                <a:solidFill>
                  <a:srgbClr val="19224D"/>
                </a:solidFill>
                <a:latin typeface="Arial"/>
                <a:ea typeface="Arial"/>
                <a:cs typeface="Arial"/>
                <a:sym typeface="Arial"/>
              </a:rPr>
              <a:t>Nombre del desarrollo tecnológico o solución 4.0</a:t>
            </a:r>
            <a:endParaRPr/>
          </a:p>
        </p:txBody>
      </p:sp>
      <p:sp>
        <p:nvSpPr>
          <p:cNvPr id="102" name="Google Shape;102;p1"/>
          <p:cNvSpPr/>
          <p:nvPr/>
        </p:nvSpPr>
        <p:spPr>
          <a:xfrm>
            <a:off x="230551" y="1698194"/>
            <a:ext cx="5603445" cy="2769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230551" y="992072"/>
            <a:ext cx="5603445" cy="282063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2350" lIns="84700" spcFirstLastPara="1" rIns="84700" wrap="square" tIns="423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10279013" y="6278250"/>
            <a:ext cx="1797374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info@nuevoleon40.org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www.nuevoleon40.org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Monterrey, NL México</a:t>
            </a:r>
            <a:endParaRPr/>
          </a:p>
        </p:txBody>
      </p:sp>
      <p:pic>
        <p:nvPicPr>
          <p:cNvPr id="105" name="Google Shape;105;p1"/>
          <p:cNvPicPr preferRelativeResize="0"/>
          <p:nvPr/>
        </p:nvPicPr>
        <p:blipFill rotWithShape="1">
          <a:blip r:embed="rId6">
            <a:alphaModFix/>
          </a:blip>
          <a:srcRect b="-2704" l="32486" r="49370" t="-1"/>
          <a:stretch/>
        </p:blipFill>
        <p:spPr>
          <a:xfrm>
            <a:off x="7614747" y="17455"/>
            <a:ext cx="1019503" cy="781044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"/>
          <p:cNvSpPr txBox="1"/>
          <p:nvPr/>
        </p:nvSpPr>
        <p:spPr>
          <a:xfrm>
            <a:off x="6238002" y="6221608"/>
            <a:ext cx="3283683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*Al terminar de llenar, convertir a pdf y eliminar esta nota.</a:t>
            </a:r>
            <a:endParaRPr/>
          </a:p>
        </p:txBody>
      </p:sp>
      <p:pic>
        <p:nvPicPr>
          <p:cNvPr id="107" name="Google Shape;107;p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335475" y="21875"/>
            <a:ext cx="695325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927650" y="179938"/>
            <a:ext cx="1114425" cy="54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2018-08-31T22:07:59Z</dcterms:created>
  <dc:creator>Carolina Bueno</dc:creator>
</cp:coreProperties>
</file>